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3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1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7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3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9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5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0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4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DCC1-F5B9-41E1-AE52-5F86CB6A8221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7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520/000807e7-39edcb46/1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76" y="-18743"/>
            <a:ext cx="92053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16016" y="5789719"/>
            <a:ext cx="4870450" cy="129540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Агапова А.М.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12878" y="224173"/>
            <a:ext cx="6443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ДЕТСКИЙ САД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с.СОСНОВКА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7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up/datas/249459/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" y="-3107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3.infourok.ru/uploads/ex/119c/000220f3-90f996c2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1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fhd.multiurok.ru/6/d/0/6d0209345756441ee2ccf4626e7da6ce7d0fbf73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1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cloud.prezentacii.org/18/09/66011/images/screen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7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4f9/0005f868-db479658/1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3" y="1"/>
            <a:ext cx="9196636" cy="68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8475" y="620688"/>
            <a:ext cx="4835525" cy="10842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Вместе с детьми нарисуйте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чашку, чайник в стиле гжель.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4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loud.prezentacii.org/18/11/102195/images/screen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9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4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dn01.ru/files/users/images/39/d2/39d2ab19401eaf01cc4af52e41c76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9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00f2/00038361-5ea6c2e4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616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3.infourok.ru/uploads/ex/08e5/0000dfbc-7549a0f8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1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2.infourok.ru/uploads/ex/0e0e/000551b5-ea4f0198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6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1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1.infourok.ru/uploads/ex/0a26/00001dad-e4daa7a1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9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2.ppt-online.org/files2/slide/s/Se34yRuKwZEUL0orzF5Qf7A6kXcGD1B2YHC8O9sVi/slide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793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6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loud.prezentacii.org/18/09/66039/images/screen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6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900igr.net/up/datas/90573/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20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Вместе с детьми нарисуйте  чашку, чайник в стиле гжель.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Пользователь Windows</cp:lastModifiedBy>
  <cp:revision>8</cp:revision>
  <dcterms:created xsi:type="dcterms:W3CDTF">2020-04-20T06:57:47Z</dcterms:created>
  <dcterms:modified xsi:type="dcterms:W3CDTF">2024-02-24T19:14:28Z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1334910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